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72" r:id="rId5"/>
    <p:sldMasterId id="2147483660" r:id="rId6"/>
  </p:sldMasterIdLst>
  <p:sldIdLst>
    <p:sldId id="256" r:id="rId7"/>
    <p:sldId id="258" r:id="rId8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707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0E1999-891D-63AA-4C79-9CA8C4999D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4541B9E-1B8E-E997-19B6-6D8E9A09B8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B1BA992-3BD2-8AD0-FAF3-20D3164BC27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19233D-25AD-5C4A-90F2-8D9F4240AB88}" type="datetimeFigureOut">
              <a:rPr lang="es-ES" smtClean="0"/>
              <a:t>17/07/2026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1CE0004-6D33-F325-2D3B-E0DAD4113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A0FB1F8-7B7A-3A83-D9D7-B3E679961A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BDFAD8-9622-1141-93B8-C23F0063073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3532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FDF2F57-E206-4D87-6B2C-B8D918D74B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84A5704-8142-322F-200B-CF26A4A33B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A34E05E-2224-2CEB-8836-863811B7059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19233D-25AD-5C4A-90F2-8D9F4240AB88}" type="datetimeFigureOut">
              <a:rPr lang="es-ES" smtClean="0"/>
              <a:t>17/07/2026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0FE2994-B180-6CCE-88A7-D60F58D97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75E7F3E-EE98-743D-F9F7-A9AC47BF9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BDFAD8-9622-1141-93B8-C23F0063073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6830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2521DD8-E74F-20C4-FDD4-CB704B0B30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76C88E5-18A4-268F-C66B-0FFACC6669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1568F8E-8C4B-F184-DC77-4329B11EB82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19233D-25AD-5C4A-90F2-8D9F4240AB88}" type="datetimeFigureOut">
              <a:rPr lang="es-ES" smtClean="0"/>
              <a:t>17/07/2026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97BAFAB-7AC9-C597-818D-BCFF8989E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D753838-E271-BE1E-3515-3773E35405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BDFAD8-9622-1141-93B8-C23F0063073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72302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49033B0-B36F-F883-EDD1-6324A73902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9C8D6E8-E7C8-75C5-B69D-2A9D11DFC7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FC163C4-508C-B533-268F-2D08AF0395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4CB9C16-6A34-7C18-78F8-D2EEE3EE9F7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19233D-25AD-5C4A-90F2-8D9F4240AB88}" type="datetimeFigureOut">
              <a:rPr lang="es-ES" smtClean="0"/>
              <a:t>17/07/2026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3810858-D885-5F1F-FC18-E8458851B9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11D79EA-1701-CE84-AC52-D3D672EACD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BDFAD8-9622-1141-93B8-C23F0063073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9184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4DF249-7D43-A553-4104-0F617CFB2E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FA1581D-2002-75C3-F92C-927DA8F20D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A0EA9A8-F578-3955-5A53-83E70A5AFC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60BF8703-B06A-121C-3E40-285CCF6D6B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0AEBE24E-CB5B-E9D0-4B2E-3327BDC614D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360AAE3A-F1EA-0158-919C-096CD16FFE2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19233D-25AD-5C4A-90F2-8D9F4240AB88}" type="datetimeFigureOut">
              <a:rPr lang="es-ES" smtClean="0"/>
              <a:t>17/07/2026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F0E41F53-3BA8-89DD-8DF6-1BFA43B42E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C8D87859-4587-201F-DCD8-BB791F5223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BDFAD8-9622-1141-93B8-C23F0063073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728909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526316-C9C6-140A-8043-228B620E4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7F16696-58C5-4C71-3C18-7C794669D7B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19233D-25AD-5C4A-90F2-8D9F4240AB88}" type="datetimeFigureOut">
              <a:rPr lang="es-ES" smtClean="0"/>
              <a:t>17/07/2026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61E6E03D-0570-1ED6-B5AB-7F763C903D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71705304-048C-462D-76F2-F7B576F44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BDFAD8-9622-1141-93B8-C23F0063073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825344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D8E8E0E-905C-84F2-8267-D3917A27EA9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19233D-25AD-5C4A-90F2-8D9F4240AB88}" type="datetimeFigureOut">
              <a:rPr lang="es-ES" smtClean="0"/>
              <a:t>17/07/2026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98DEA587-247E-E274-B28C-B2E8EFC406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1E57241-F9B1-1E18-B9F7-27FC34618C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BDFAD8-9622-1141-93B8-C23F0063073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51614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5E61F7-7A5B-DE14-D4C0-52644A6134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5128AF9-3D08-D138-D574-945156E30F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30AD32A-E962-EEEA-BFF4-6769E9686F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9EB53C3-143A-FF48-FC00-563E324CEFF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19233D-25AD-5C4A-90F2-8D9F4240AB88}" type="datetimeFigureOut">
              <a:rPr lang="es-ES" smtClean="0"/>
              <a:t>17/07/2026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9F140A4-54E9-D1D8-4A4C-DB9339CDE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0FBCF86-D074-A23C-603E-D59E9C2B4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BDFAD8-9622-1141-93B8-C23F0063073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3711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BD546BC-0B54-A40F-8A4A-B3BBE04591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E644BADA-226A-EE3E-F9CA-722D77040C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585A604-CB80-C097-4B1F-8CADEDC646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F11B3BC-76D2-763E-A31A-B333DBB8AB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19233D-25AD-5C4A-90F2-8D9F4240AB88}" type="datetimeFigureOut">
              <a:rPr lang="es-ES" smtClean="0"/>
              <a:t>17/07/2026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D152BC3-C325-3576-B346-B33F5C620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9D9F07A-E39A-6956-8F99-074EC3AC2F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BDFAD8-9622-1141-93B8-C23F0063073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25968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14569C8-24CE-EDE9-2D52-A1E60F0E4C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BBF0323-38F8-1DA7-C1A5-D86D7F1FE1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DC99E01-A2A7-27D8-B2F2-C1A231F32DD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19233D-25AD-5C4A-90F2-8D9F4240AB88}" type="datetimeFigureOut">
              <a:rPr lang="es-ES" smtClean="0"/>
              <a:t>17/07/2026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2B4C446-0F6C-DA21-DB9A-444C252D1B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4D1BF5A-3A7C-2BF3-DEC5-BB8AF8D27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BDFAD8-9622-1141-93B8-C23F0063073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9553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3F8D987-0CE2-E519-F668-86D1B0DD16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C686BE6-C7BE-F5A1-3456-0E5C3CB866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5476CAB-3A6F-AF8F-B89A-1922B4B21A2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19233D-25AD-5C4A-90F2-8D9F4240AB88}" type="datetimeFigureOut">
              <a:rPr lang="es-ES" smtClean="0"/>
              <a:t>17/07/2026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504248F-31CE-6B59-4AF6-696E949DC3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7C63E78-4B73-69EE-EE1C-B73B71008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DBDFAD8-9622-1141-93B8-C23F0063073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786765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F1205F9-B2A8-D878-5DA3-ECF48E0723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B5570AA-DAF9-0437-F06F-49E8D69483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7A6A035-3753-6700-36DD-FD964740469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F0C36ED-DEF1-A340-9D25-766C14C0C75A}" type="datetimeFigureOut">
              <a:rPr lang="es-ES" smtClean="0"/>
              <a:t>17/07/2026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EC31366-979C-5266-D176-64950C4B8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976AF1D-0486-6ED7-8326-596661DF8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5B8472D-4993-6241-B4D1-08D95918B73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880252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8D8D8E5-2A88-1779-6870-22A9E7D4D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B10A373-72F3-7EA8-0153-7578C550AE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A5CBA48-8FF9-E254-348C-1BB7913D5D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F0C36ED-DEF1-A340-9D25-766C14C0C75A}" type="datetimeFigureOut">
              <a:rPr lang="es-ES" smtClean="0"/>
              <a:t>17/07/2026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36A54F2-A0E5-D79D-0251-36E1EC08E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FE8AB1C-3BBA-C52F-BDF6-F5F58A982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5B8472D-4993-6241-B4D1-08D95918B73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884943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BD8F0A2-82A6-2806-FAB4-7A53338B7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24ED53A-339A-03C5-8D77-E59D157D8E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B012CB7-7E98-103B-E71C-5EDA14A626A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F0C36ED-DEF1-A340-9D25-766C14C0C75A}" type="datetimeFigureOut">
              <a:rPr lang="es-ES" smtClean="0"/>
              <a:t>17/07/2026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BA0D5C4-506E-3EE2-5203-285672CF6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B7A4AB9-191B-16EA-0335-70E0363029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5B8472D-4993-6241-B4D1-08D95918B73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82119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8D7655-D0EA-5C47-9BF6-E293C2DC8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5502D07-800A-BFD6-4BD1-6B902531B0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5EB6239-3D4B-A272-205F-DA8FE46AED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32C4E3F-014B-9D6E-02AA-A6E2B9EBCB3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F0C36ED-DEF1-A340-9D25-766C14C0C75A}" type="datetimeFigureOut">
              <a:rPr lang="es-ES" smtClean="0"/>
              <a:t>17/07/2026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81B2AF7-2C64-D98D-4836-26FB605D07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8C9CC70-08FC-9B5C-027E-C9153BEEC7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5B8472D-4993-6241-B4D1-08D95918B73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652584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73CBA2-1BC2-9F50-0195-6ACFD18D4C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2D75E46-58F4-21B9-C66C-C30AD62DB1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53FFA46-32B9-6897-39C5-3108AA443B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CA96300-8892-4C39-3FAA-1A04EDCAB8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5052D0A-0933-A462-E6FD-01D5F60BE9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2340397-29D2-C978-0F26-BEDB89B3BC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F0C36ED-DEF1-A340-9D25-766C14C0C75A}" type="datetimeFigureOut">
              <a:rPr lang="es-ES" smtClean="0"/>
              <a:t>17/07/2026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991816D9-0604-AD53-4203-29FBCB36C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7B3F08CD-42AC-32D7-1EE5-313474ADBA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5B8472D-4993-6241-B4D1-08D95918B73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318115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CF58908-B835-1097-60C0-7872AC662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309A23F-9B11-2F3A-F34C-D2807ADB007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F0C36ED-DEF1-A340-9D25-766C14C0C75A}" type="datetimeFigureOut">
              <a:rPr lang="es-ES" smtClean="0"/>
              <a:t>17/07/2026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735559E-EC8E-587E-60CC-AD073D0CB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96426FC-7BAA-330D-63B2-FFA13329E7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5B8472D-4993-6241-B4D1-08D95918B73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33191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9DCC81D-98AE-BD8C-E5C7-EE972A82CF4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F0C36ED-DEF1-A340-9D25-766C14C0C75A}" type="datetimeFigureOut">
              <a:rPr lang="es-ES" smtClean="0"/>
              <a:t>17/07/2026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E8B24DC-DD05-8B83-1A6E-6C69983218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07C9A2F-B809-BA74-4564-191269D303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5B8472D-4993-6241-B4D1-08D95918B73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08083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92D0BEB-3935-69F4-95E3-D049A1A49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59FAB0C-B941-10E6-1DE6-26E13AAC41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277E617-984B-1203-6D81-A31247D90B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0ECA8D2-73E5-2C18-5BE9-F5AAF98FC0D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F0C36ED-DEF1-A340-9D25-766C14C0C75A}" type="datetimeFigureOut">
              <a:rPr lang="es-ES" smtClean="0"/>
              <a:t>17/07/2026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DACE0CE-5ACD-66AC-33D6-C43F9EB2CC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CE00589-F65E-FFAE-ED1C-4719A97AE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5B8472D-4993-6241-B4D1-08D95918B73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748735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6BE1A37-8D7C-BB99-E01A-0EFC984A1D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862D89D-4B8F-7582-2F49-C23D6AD6E4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BAAC536-93DD-18F4-FAC5-397FFB6D51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FDD65A5-54A6-720F-ECBD-458FEFC4EB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F0C36ED-DEF1-A340-9D25-766C14C0C75A}" type="datetimeFigureOut">
              <a:rPr lang="es-ES" smtClean="0"/>
              <a:t>17/07/2026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E8AF47D-915A-C801-500C-57C4C530F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0953E04-DCD9-E60D-C763-4366CCF1D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5B8472D-4993-6241-B4D1-08D95918B73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675743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387C69-064D-B496-00BD-E217B052A5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67B4E29-0F89-1511-5072-5EC1688BD7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7BE4782-0638-D673-604D-B74ED66B51C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F0C36ED-DEF1-A340-9D25-766C14C0C75A}" type="datetimeFigureOut">
              <a:rPr lang="es-ES" smtClean="0"/>
              <a:t>17/07/2026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8C344B8-98EA-7A99-FC7E-70EECD69C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11920CC-49F3-8521-0867-0EDBCD1BC4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5B8472D-4993-6241-B4D1-08D95918B73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88855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F9D70197-1A80-3592-006F-C1DF4BBE2B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E2FDF57-FFA5-4FE0-EC5A-09D4CA0032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7BEF3F5-1897-EBE8-8114-72259C465BC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F0C36ED-DEF1-A340-9D25-766C14C0C75A}" type="datetimeFigureOut">
              <a:rPr lang="es-ES" smtClean="0"/>
              <a:t>17/07/2026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91373E9-EC4D-1E04-E56F-3AE9237708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3AC087D-5F6B-94A3-1F81-CD480A617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5B8472D-4993-6241-B4D1-08D95918B73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1951361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DBF5B70-B272-2A52-3387-C8D3C226A4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138C8F3-FDF0-C8EB-240D-E2AF77F71F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5711581-1E62-828C-9F17-B17B2B55F6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FAC96CB-DE3B-244E-A4CC-4441CADDAF82}" type="datetimeFigureOut">
              <a:rPr lang="es-ES" smtClean="0"/>
              <a:t>17/07/2026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37AA01-534D-B31E-F95B-F8247D1869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B9DFAB3-AD55-9F1D-E7C3-67D300AA8C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3984645-F59C-9440-BE84-2B5EBE4E21E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165609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926E977-F4AD-70D2-5267-80C0AB3968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397E3D5-84C5-111A-B481-905569BED2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322E8CA-90E6-8D1B-3741-BA08C0CB39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FAC96CB-DE3B-244E-A4CC-4441CADDAF82}" type="datetimeFigureOut">
              <a:rPr lang="es-ES" smtClean="0"/>
              <a:t>17/07/2026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576C885-0114-8E61-EF8B-BED8B8870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8535AEB-5B9C-5BE8-6453-B94518862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3984645-F59C-9440-BE84-2B5EBE4E21E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426939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8C41EEA-C62A-423A-D350-29034FA3F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E3FEB4C-57D7-A15D-F11B-989488256E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6060A10-FBF2-2880-E4D6-69553FE9AA0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FAC96CB-DE3B-244E-A4CC-4441CADDAF82}" type="datetimeFigureOut">
              <a:rPr lang="es-ES" smtClean="0"/>
              <a:t>17/07/2026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C56142D-4D34-C372-EC04-F9ABFC40F9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CF5F1ED-C975-7CAE-589D-D4D2168774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3984645-F59C-9440-BE84-2B5EBE4E21E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453051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D6F28E7-6786-41AF-D5CF-EB98AFC00B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FA02FDB-590E-4BB7-279E-620AD7EF4D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A839564-CF32-2F5A-6223-33709A4978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6AB71DF-883B-4936-2CEA-EE06C74E822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FAC96CB-DE3B-244E-A4CC-4441CADDAF82}" type="datetimeFigureOut">
              <a:rPr lang="es-ES" smtClean="0"/>
              <a:t>17/07/2026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7AF4A11-1007-8676-DC0E-E5E24FFC54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257D6A0-B90A-0C82-7995-3227FBB414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3984645-F59C-9440-BE84-2B5EBE4E21E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4938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230066A-FAAA-C079-9B82-A94EB0E8D8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BEFB67A-63C9-7A8B-7756-C8E597787E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B2CAC8E-D46A-F597-57D8-535381ACB2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C18DCA0A-4B1E-9117-69D5-F8E2AFC35F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2B5BF71E-B248-2C60-41DF-A1491DFD76E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4DD7E673-38D3-9C24-A177-5C0F0260B4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FAC96CB-DE3B-244E-A4CC-4441CADDAF82}" type="datetimeFigureOut">
              <a:rPr lang="es-ES" smtClean="0"/>
              <a:t>17/07/2026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9212D894-8FB0-E1D9-EA1A-66F27E2E3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DC62D908-349D-2349-E2FE-694ECA9539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3984645-F59C-9440-BE84-2B5EBE4E21E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010885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C6D88D-DA1C-45B4-9974-52D700AD7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E6740BC-9306-11E5-4213-2BA53675794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FAC96CB-DE3B-244E-A4CC-4441CADDAF82}" type="datetimeFigureOut">
              <a:rPr lang="es-ES" smtClean="0"/>
              <a:t>17/07/2026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0052FA2-79BE-7FC7-2265-BC3F8E821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AF2B04E-C1A3-5F79-79E8-877DFEA93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3984645-F59C-9440-BE84-2B5EBE4E21E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241064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D1A5A2B-CE67-81A5-C434-4E04E4529C4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FAC96CB-DE3B-244E-A4CC-4441CADDAF82}" type="datetimeFigureOut">
              <a:rPr lang="es-ES" smtClean="0"/>
              <a:t>17/07/2026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C2147EC-D266-91A7-FD40-2A7EB91D8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330ADA2-81ED-5BA9-45D0-8A946D570A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3984645-F59C-9440-BE84-2B5EBE4E21E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8448306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53F3DE9-D450-8AE2-C7F2-FBCD6541CC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188DCB6-3C84-CDDA-96DB-88FD1FB2EB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B22A50A-6EC5-BFD5-749C-01D8AD0A25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DB5C9AC-E53F-8441-764E-ACE29618518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FAC96CB-DE3B-244E-A4CC-4441CADDAF82}" type="datetimeFigureOut">
              <a:rPr lang="es-ES" smtClean="0"/>
              <a:t>17/07/2026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168786A-6B18-14DC-A889-D7301EDF6F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890C59E-9567-8208-A669-82AEBAAE1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3984645-F59C-9440-BE84-2B5EBE4E21E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215914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570642-06D3-8BAB-AA15-E8EA7B67F8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1F7B9667-7E6F-6ADC-1F58-EDA4609C0F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1170AFA-F0AB-FC8E-8940-9D69DDA780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521F8AD-0601-F6DD-41F3-4CD181E67E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FAC96CB-DE3B-244E-A4CC-4441CADDAF82}" type="datetimeFigureOut">
              <a:rPr lang="es-ES" smtClean="0"/>
              <a:t>17/07/2026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FD01C0F-056F-B370-8A52-C2BDE6E68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C8BBCF0-B52E-941B-7821-CC7734A480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3984645-F59C-9440-BE84-2B5EBE4E21E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3937279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589E87-61AF-AA30-C3D3-ACBE8AE02C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33CDAB0-DB1A-A153-E053-673472E4BE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78EFD49-4478-5384-4AA2-288237881A7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FAC96CB-DE3B-244E-A4CC-4441CADDAF82}" type="datetimeFigureOut">
              <a:rPr lang="es-ES" smtClean="0"/>
              <a:t>17/07/2026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C43B1A2-4FA4-3304-CE95-BE3DB82E9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5484E27-184E-6185-FD11-80973674EE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3984645-F59C-9440-BE84-2B5EBE4E21E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753974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E7B83A3-3683-6E4F-8E0E-8A1D289160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848A7B2-AFF6-43A3-4BEE-DBD85379DE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90C5D4A-9A94-EECB-F6AE-8196ACE42A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FAC96CB-DE3B-244E-A4CC-4441CADDAF82}" type="datetimeFigureOut">
              <a:rPr lang="es-ES" smtClean="0"/>
              <a:t>17/07/2026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E9A7EB2-7A7C-B490-949F-972FF3545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F1B9652-8769-532E-737D-1E71F2952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3984645-F59C-9440-BE84-2B5EBE4E21E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8990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1AD6B53B-7B5F-1FE6-474A-D47A54B089C8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757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517FAF43-A6EA-D98A-4071-78D956274577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77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53B6E1EB-D8B7-6CD0-8C04-52B4DB6EBA8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-1" y="0"/>
            <a:ext cx="12297103" cy="6917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161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50417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0189356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Diseño personalizado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8E59CF3B52871E43A98F2C0EA124E916" ma:contentTypeVersion="19" ma:contentTypeDescription="Crear nuevo documento." ma:contentTypeScope="" ma:versionID="7dca83ba04439bb58814709d018e1d5d">
  <xsd:schema xmlns:xsd="http://www.w3.org/2001/XMLSchema" xmlns:xs="http://www.w3.org/2001/XMLSchema" xmlns:p="http://schemas.microsoft.com/office/2006/metadata/properties" xmlns:ns2="0b84dae5-6e9f-484b-911b-b3edb3bcf73a" xmlns:ns3="5368a304-d57d-4ed9-a32c-012245118636" targetNamespace="http://schemas.microsoft.com/office/2006/metadata/properties" ma:root="true" ma:fieldsID="4d0ae776a05480a23e00dce7577c482a" ns2:_="" ns3:_="">
    <xsd:import namespace="0b84dae5-6e9f-484b-911b-b3edb3bcf73a"/>
    <xsd:import namespace="5368a304-d57d-4ed9-a32c-01224511863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84dae5-6e9f-484b-911b-b3edb3bcf73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Etiquetas de imagen" ma:readOnly="false" ma:fieldId="{5cf76f15-5ced-4ddc-b409-7134ff3c332f}" ma:taxonomyMulti="true" ma:sspId="92d9e965-4325-4025-902e-c30c63b079e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68a304-d57d-4ed9-a32c-012245118636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b02c9d98-b964-4149-8bf1-5cf1614f84f2}" ma:internalName="TaxCatchAll" ma:showField="CatchAllData" ma:web="5368a304-d57d-4ed9-a32c-01224511863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b84dae5-6e9f-484b-911b-b3edb3bcf73a">
      <Terms xmlns="http://schemas.microsoft.com/office/infopath/2007/PartnerControls"/>
    </lcf76f155ced4ddcb4097134ff3c332f>
    <TaxCatchAll xmlns="5368a304-d57d-4ed9-a32c-012245118636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97DD1E6-C334-4727-923B-A2241EC1460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b84dae5-6e9f-484b-911b-b3edb3bcf73a"/>
    <ds:schemaRef ds:uri="5368a304-d57d-4ed9-a32c-01224511863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C8201F8-9D6C-4D74-9167-276BAE8530B8}">
  <ds:schemaRefs>
    <ds:schemaRef ds:uri="http://schemas.microsoft.com/office/2006/metadata/properties"/>
    <ds:schemaRef ds:uri="http://schemas.microsoft.com/office/infopath/2007/PartnerControls"/>
    <ds:schemaRef ds:uri="0b84dae5-6e9f-484b-911b-b3edb3bcf73a"/>
    <ds:schemaRef ds:uri="5368a304-d57d-4ed9-a32c-012245118636"/>
  </ds:schemaRefs>
</ds:datastoreItem>
</file>

<file path=customXml/itemProps3.xml><?xml version="1.0" encoding="utf-8"?>
<ds:datastoreItem xmlns:ds="http://schemas.openxmlformats.org/officeDocument/2006/customXml" ds:itemID="{3E03A8EA-07AA-46EF-9B11-ACDBAC0456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Panorámica</PresentationFormat>
  <Paragraphs>0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Tema de Office</vt:lpstr>
      <vt:lpstr>1_Diseño personalizado</vt:lpstr>
      <vt:lpstr>Diseño personalizado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FERNANDO LOPEZ-MITJAVILA LUQUE</dc:creator>
  <cp:lastModifiedBy>MARIA TERESA MARTIN CABALLERO</cp:lastModifiedBy>
  <cp:revision>4</cp:revision>
  <dcterms:created xsi:type="dcterms:W3CDTF">2026-06-15T14:26:46Z</dcterms:created>
  <dcterms:modified xsi:type="dcterms:W3CDTF">2026-07-17T08:05:32Z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0x0101008E59CF3B52871E43A98F2C0EA124E916</vt:lpwstr>
  </property>
</Properties>
</file>